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commentAuthors+xml" PartName="/ppt/commentAuthors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59" r:id="rId4"/>
    <p:sldId id="260" r:id="rId5"/>
    <p:sldId id="262" r:id="rId6"/>
    <p:sldId id="263" r:id="rId7"/>
    <p:sldId id="266" r:id="rId8"/>
    <p:sldId id="264" r:id="rId9"/>
    <p:sldId id="265" r:id="rId10"/>
    <p:sldId id="267" r:id="rId11"/>
    <p:sldId id="268" r:id="rId12"/>
    <p:sldId id="269" r:id="rId13"/>
    <p:sldId id="26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ustomer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3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A791F6-956F-4E53-9EBE-E88E9A4114E5}" type="doc">
      <dgm:prSet loTypeId="urn:microsoft.com/office/officeart/2005/8/layout/chevron2" loCatId="process" qsTypeId="urn:microsoft.com/office/officeart/2005/8/quickstyle/simple1#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12858028-CEB4-447E-8B74-A498EB791BC4}">
      <dgm:prSet phldrT="[Текст]"/>
      <dgm:spPr/>
      <dgm:t>
        <a:bodyPr/>
        <a:lstStyle/>
        <a:p>
          <a:r>
            <a:rPr lang="uk-UA" dirty="0" smtClean="0"/>
            <a:t>1</a:t>
          </a:r>
          <a:endParaRPr lang="ru-RU" dirty="0"/>
        </a:p>
      </dgm:t>
    </dgm:pt>
    <dgm:pt modelId="{A8CD9DAB-B830-4C57-A815-C69689977F11}" type="parTrans" cxnId="{CC5F37D1-063C-4A04-9C9E-7DA5E42785E6}">
      <dgm:prSet/>
      <dgm:spPr/>
      <dgm:t>
        <a:bodyPr/>
        <a:lstStyle/>
        <a:p>
          <a:endParaRPr lang="ru-RU"/>
        </a:p>
      </dgm:t>
    </dgm:pt>
    <dgm:pt modelId="{53D5FB8F-4DF9-4FCC-A34E-C046A892276E}" type="sibTrans" cxnId="{CC5F37D1-063C-4A04-9C9E-7DA5E42785E6}">
      <dgm:prSet/>
      <dgm:spPr/>
      <dgm:t>
        <a:bodyPr/>
        <a:lstStyle/>
        <a:p>
          <a:endParaRPr lang="ru-RU"/>
        </a:p>
      </dgm:t>
    </dgm:pt>
    <dgm:pt modelId="{DEB8427C-44D2-48D5-AF1C-6BF5661C2FFE}">
      <dgm:prSet phldrT="[Текст]" custT="1"/>
      <dgm:spPr/>
      <dgm:t>
        <a:bodyPr/>
        <a:lstStyle/>
        <a:p>
          <a:r>
            <a:rPr lang="ru-RU" sz="2000" dirty="0" err="1" smtClean="0"/>
            <a:t>Безпалий</a:t>
          </a:r>
          <a:r>
            <a:rPr lang="ru-RU" sz="2000" dirty="0" smtClean="0"/>
            <a:t> </a:t>
          </a:r>
          <a:r>
            <a:rPr lang="ru-RU" sz="2000" dirty="0" err="1" smtClean="0"/>
            <a:t>Леонід</a:t>
          </a:r>
          <a:r>
            <a:rPr lang="ru-RU" sz="2000" dirty="0" smtClean="0"/>
            <a:t> Якович </a:t>
          </a:r>
          <a:r>
            <a:rPr lang="ru-RU" sz="2000" dirty="0" err="1" smtClean="0"/>
            <a:t>народився</a:t>
          </a:r>
          <a:r>
            <a:rPr lang="ru-RU" sz="2000" dirty="0" smtClean="0"/>
            <a:t> 31 </a:t>
          </a:r>
          <a:r>
            <a:rPr lang="ru-RU" sz="2000" dirty="0" err="1" smtClean="0"/>
            <a:t>грудня</a:t>
          </a:r>
          <a:r>
            <a:rPr lang="ru-RU" sz="2000" dirty="0" smtClean="0"/>
            <a:t> 1926 року в </a:t>
          </a:r>
          <a:r>
            <a:rPr lang="ru-RU" sz="2000" dirty="0" err="1" smtClean="0"/>
            <a:t>Розсохуватці</a:t>
          </a:r>
          <a:r>
            <a:rPr lang="ru-RU" sz="2000" dirty="0" smtClean="0"/>
            <a:t> </a:t>
          </a:r>
          <a:r>
            <a:rPr lang="ru-RU" sz="2000" dirty="0" err="1" smtClean="0"/>
            <a:t>Маловисківського</a:t>
          </a:r>
          <a:r>
            <a:rPr lang="ru-RU" sz="2000" dirty="0" smtClean="0"/>
            <a:t> району </a:t>
          </a:r>
          <a:r>
            <a:rPr lang="ru-RU" sz="2000" dirty="0" err="1" smtClean="0"/>
            <a:t>Кіровоградської</a:t>
          </a:r>
          <a:r>
            <a:rPr lang="ru-RU" sz="2000" dirty="0" smtClean="0"/>
            <a:t> </a:t>
          </a:r>
          <a:r>
            <a:rPr lang="ru-RU" sz="2000" dirty="0" err="1" smtClean="0"/>
            <a:t>області</a:t>
          </a:r>
          <a:r>
            <a:rPr lang="ru-RU" sz="2000" dirty="0" smtClean="0"/>
            <a:t>. </a:t>
          </a:r>
          <a:r>
            <a:rPr lang="ru-RU" sz="1100" dirty="0" smtClean="0"/>
            <a:t/>
          </a:r>
          <a:br>
            <a:rPr lang="ru-RU" sz="1100" dirty="0" smtClean="0"/>
          </a:br>
          <a:endParaRPr lang="ru-RU" sz="1100" dirty="0"/>
        </a:p>
      </dgm:t>
    </dgm:pt>
    <dgm:pt modelId="{3170A6D9-D85A-4DCC-A5FF-C07EC75D5EF0}" type="parTrans" cxnId="{2CA45E28-3984-466E-95B9-591EF1EE4D0E}">
      <dgm:prSet/>
      <dgm:spPr/>
      <dgm:t>
        <a:bodyPr/>
        <a:lstStyle/>
        <a:p>
          <a:endParaRPr lang="ru-RU"/>
        </a:p>
      </dgm:t>
    </dgm:pt>
    <dgm:pt modelId="{4008BB05-73E5-496D-BAD9-46CD1C05BB35}" type="sibTrans" cxnId="{2CA45E28-3984-466E-95B9-591EF1EE4D0E}">
      <dgm:prSet/>
      <dgm:spPr/>
      <dgm:t>
        <a:bodyPr/>
        <a:lstStyle/>
        <a:p>
          <a:endParaRPr lang="ru-RU"/>
        </a:p>
      </dgm:t>
    </dgm:pt>
    <dgm:pt modelId="{8EA57F2F-D1BA-4FBC-8F16-57D619E707AE}">
      <dgm:prSet phldrT="[Текст]"/>
      <dgm:spPr/>
      <dgm:t>
        <a:bodyPr/>
        <a:lstStyle/>
        <a:p>
          <a:r>
            <a:rPr lang="uk-UA" dirty="0" smtClean="0"/>
            <a:t>4</a:t>
          </a:r>
          <a:endParaRPr lang="ru-RU" dirty="0"/>
        </a:p>
      </dgm:t>
    </dgm:pt>
    <dgm:pt modelId="{201FADC8-21A1-47DD-AE62-21D7D8E34C79}" type="parTrans" cxnId="{730C7976-201E-4FC8-8C0B-97907EAEAC8F}">
      <dgm:prSet/>
      <dgm:spPr/>
      <dgm:t>
        <a:bodyPr/>
        <a:lstStyle/>
        <a:p>
          <a:endParaRPr lang="ru-RU"/>
        </a:p>
      </dgm:t>
    </dgm:pt>
    <dgm:pt modelId="{E7FCF839-2156-4585-8D14-726390AAD1D0}" type="sibTrans" cxnId="{730C7976-201E-4FC8-8C0B-97907EAEAC8F}">
      <dgm:prSet/>
      <dgm:spPr/>
      <dgm:t>
        <a:bodyPr/>
        <a:lstStyle/>
        <a:p>
          <a:endParaRPr lang="ru-RU"/>
        </a:p>
      </dgm:t>
    </dgm:pt>
    <dgm:pt modelId="{7CB3C031-017E-49CF-8B23-14AA023E5C7A}">
      <dgm:prSet phldrT="[Текст]"/>
      <dgm:spPr/>
      <dgm:t>
        <a:bodyPr/>
        <a:lstStyle/>
        <a:p>
          <a:endParaRPr lang="ru-RU" sz="1100" dirty="0"/>
        </a:p>
      </dgm:t>
    </dgm:pt>
    <dgm:pt modelId="{3BA899C1-5827-40AC-BC4B-5624A24E3060}" type="parTrans" cxnId="{957D37DB-167A-498D-9AA6-A24F25409AD0}">
      <dgm:prSet/>
      <dgm:spPr/>
      <dgm:t>
        <a:bodyPr/>
        <a:lstStyle/>
        <a:p>
          <a:endParaRPr lang="ru-RU"/>
        </a:p>
      </dgm:t>
    </dgm:pt>
    <dgm:pt modelId="{EFBDBD2D-A1D2-453E-B069-60FC26A258DB}" type="sibTrans" cxnId="{957D37DB-167A-498D-9AA6-A24F25409AD0}">
      <dgm:prSet/>
      <dgm:spPr/>
      <dgm:t>
        <a:bodyPr/>
        <a:lstStyle/>
        <a:p>
          <a:endParaRPr lang="ru-RU"/>
        </a:p>
      </dgm:t>
    </dgm:pt>
    <dgm:pt modelId="{D09BD83C-A721-48AE-BD9D-51C729025697}">
      <dgm:prSet custT="1"/>
      <dgm:spPr/>
      <dgm:t>
        <a:bodyPr/>
        <a:lstStyle/>
        <a:p>
          <a:r>
            <a:rPr lang="ru-RU" sz="1600" dirty="0" err="1" smtClean="0"/>
            <a:t>Останні</a:t>
          </a:r>
          <a:r>
            <a:rPr lang="ru-RU" sz="1600" dirty="0" smtClean="0"/>
            <a:t> роки жив у </a:t>
          </a:r>
          <a:r>
            <a:rPr lang="ru-RU" sz="1600" dirty="0" err="1" smtClean="0"/>
            <a:t>місті</a:t>
          </a:r>
          <a:r>
            <a:rPr lang="ru-RU" sz="1600" dirty="0" smtClean="0"/>
            <a:t> </a:t>
          </a:r>
          <a:r>
            <a:rPr lang="ru-RU" sz="1600" dirty="0" err="1" smtClean="0"/>
            <a:t>Кіровограді</a:t>
          </a:r>
          <a:r>
            <a:rPr lang="ru-RU" sz="1600" dirty="0" smtClean="0"/>
            <a:t>. </a:t>
          </a:r>
          <a:br>
            <a:rPr lang="ru-RU" sz="1600" dirty="0" smtClean="0"/>
          </a:br>
          <a:r>
            <a:rPr lang="ru-RU" sz="1600" dirty="0" smtClean="0"/>
            <a:t>Видав </a:t>
          </a:r>
          <a:r>
            <a:rPr lang="ru-RU" sz="1600" dirty="0" err="1" smtClean="0"/>
            <a:t>поетичні</a:t>
          </a:r>
          <a:r>
            <a:rPr lang="ru-RU" sz="1600" dirty="0" smtClean="0"/>
            <a:t> </a:t>
          </a:r>
          <a:r>
            <a:rPr lang="ru-RU" sz="1600" dirty="0" err="1" smtClean="0"/>
            <a:t>збірки</a:t>
          </a:r>
          <a:r>
            <a:rPr lang="ru-RU" sz="1600" dirty="0" smtClean="0"/>
            <a:t> "На </a:t>
          </a:r>
          <a:r>
            <a:rPr lang="ru-RU" sz="1600" dirty="0" err="1" smtClean="0"/>
            <a:t>відстані</a:t>
          </a:r>
          <a:r>
            <a:rPr lang="ru-RU" sz="1600" dirty="0" smtClean="0"/>
            <a:t> </a:t>
          </a:r>
          <a:r>
            <a:rPr lang="ru-RU" sz="1600" dirty="0" err="1" smtClean="0"/>
            <a:t>сльози</a:t>
          </a:r>
          <a:r>
            <a:rPr lang="ru-RU" sz="1600" dirty="0" smtClean="0"/>
            <a:t>", "</a:t>
          </a:r>
          <a:r>
            <a:rPr lang="ru-RU" sz="1600" dirty="0" err="1" smtClean="0"/>
            <a:t>Батьківський</a:t>
          </a:r>
          <a:r>
            <a:rPr lang="ru-RU" sz="1600" dirty="0" smtClean="0"/>
            <a:t> </a:t>
          </a:r>
          <a:r>
            <a:rPr lang="ru-RU" sz="1600" dirty="0" err="1" smtClean="0"/>
            <a:t>поріг</a:t>
          </a:r>
          <a:r>
            <a:rPr lang="ru-RU" sz="1600" dirty="0" smtClean="0"/>
            <a:t>", "</a:t>
          </a:r>
          <a:r>
            <a:rPr lang="ru-RU" sz="1600" dirty="0" err="1" smtClean="0"/>
            <a:t>Світоносна</a:t>
          </a:r>
          <a:r>
            <a:rPr lang="ru-RU" sz="1600" dirty="0" smtClean="0"/>
            <a:t> </a:t>
          </a:r>
          <a:r>
            <a:rPr lang="ru-RU" sz="1600" dirty="0" err="1" smtClean="0"/>
            <a:t>світлиця</a:t>
          </a:r>
          <a:r>
            <a:rPr lang="ru-RU" sz="1600" dirty="0" smtClean="0"/>
            <a:t>", "Казки </a:t>
          </a:r>
          <a:r>
            <a:rPr lang="ru-RU" sz="1600" dirty="0" err="1" smtClean="0"/>
            <a:t>степового</a:t>
          </a:r>
          <a:r>
            <a:rPr lang="ru-RU" sz="1600" dirty="0" smtClean="0"/>
            <a:t> краю", "</a:t>
          </a:r>
          <a:r>
            <a:rPr lang="ru-RU" sz="1600" dirty="0" err="1" smtClean="0"/>
            <a:t>Перевесло</a:t>
          </a:r>
          <a:r>
            <a:rPr lang="ru-RU" sz="1600" dirty="0" smtClean="0"/>
            <a:t>", «</a:t>
          </a:r>
          <a:r>
            <a:rPr lang="ru-RU" sz="1600" dirty="0" err="1" smtClean="0"/>
            <a:t>Іти</a:t>
          </a:r>
          <a:r>
            <a:rPr lang="ru-RU" sz="1600" dirty="0" smtClean="0"/>
            <a:t> </a:t>
          </a:r>
          <a:r>
            <a:rPr lang="ru-RU" sz="1600" dirty="0" err="1" smtClean="0"/>
            <a:t>й</a:t>
          </a:r>
          <a:r>
            <a:rPr lang="ru-RU" sz="1600" dirty="0" smtClean="0"/>
            <a:t> не падать...»</a:t>
          </a:r>
          <a:br>
            <a:rPr lang="ru-RU" sz="1600" dirty="0" smtClean="0"/>
          </a:br>
          <a:r>
            <a:rPr lang="ru-RU" sz="1600" dirty="0" smtClean="0"/>
            <a:t>В 2007 </a:t>
          </a:r>
          <a:r>
            <a:rPr lang="ru-RU" sz="1600" dirty="0" err="1" smtClean="0"/>
            <a:t>році</a:t>
          </a:r>
          <a:r>
            <a:rPr lang="ru-RU" sz="1600" dirty="0" smtClean="0"/>
            <a:t> за </a:t>
          </a:r>
          <a:r>
            <a:rPr lang="ru-RU" sz="1600" dirty="0" err="1" smtClean="0"/>
            <a:t>збірку</a:t>
          </a:r>
          <a:r>
            <a:rPr lang="ru-RU" sz="1600" dirty="0" smtClean="0"/>
            <a:t> </a:t>
          </a:r>
          <a:r>
            <a:rPr lang="ru-RU" sz="1600" dirty="0" err="1" smtClean="0"/>
            <a:t>поезій</a:t>
          </a:r>
          <a:r>
            <a:rPr lang="ru-RU" sz="1600" dirty="0" smtClean="0"/>
            <a:t> «</a:t>
          </a:r>
          <a:r>
            <a:rPr lang="ru-RU" sz="1600" dirty="0" err="1" smtClean="0"/>
            <a:t>Іти</a:t>
          </a:r>
          <a:r>
            <a:rPr lang="ru-RU" sz="1600" dirty="0" smtClean="0"/>
            <a:t> </a:t>
          </a:r>
          <a:r>
            <a:rPr lang="ru-RU" sz="1600" dirty="0" err="1" smtClean="0"/>
            <a:t>й</a:t>
          </a:r>
          <a:r>
            <a:rPr lang="ru-RU" sz="1600" dirty="0" smtClean="0"/>
            <a:t> не падать...» - </a:t>
          </a:r>
          <a:r>
            <a:rPr lang="ru-RU" sz="1600" dirty="0" err="1" smtClean="0"/>
            <a:t>удостоєний</a:t>
          </a:r>
          <a:r>
            <a:rPr lang="ru-RU" sz="1600" dirty="0" smtClean="0"/>
            <a:t> </a:t>
          </a:r>
          <a:r>
            <a:rPr lang="ru-RU" sz="1600" dirty="0" err="1" smtClean="0"/>
            <a:t>Обласної</a:t>
          </a:r>
          <a:r>
            <a:rPr lang="ru-RU" sz="1600" dirty="0" smtClean="0"/>
            <a:t> </a:t>
          </a:r>
          <a:r>
            <a:rPr lang="ru-RU" sz="1600" dirty="0" err="1" smtClean="0"/>
            <a:t>літературної</a:t>
          </a:r>
          <a:r>
            <a:rPr lang="ru-RU" sz="1600" dirty="0" smtClean="0"/>
            <a:t> </a:t>
          </a:r>
          <a:r>
            <a:rPr lang="ru-RU" sz="1600" dirty="0" err="1" smtClean="0"/>
            <a:t>премії</a:t>
          </a:r>
          <a:r>
            <a:rPr lang="ru-RU" sz="1600" dirty="0" smtClean="0"/>
            <a:t> </a:t>
          </a:r>
          <a:r>
            <a:rPr lang="ru-RU" sz="1600" dirty="0" err="1" smtClean="0"/>
            <a:t>ім</a:t>
          </a:r>
          <a:r>
            <a:rPr lang="ru-RU" sz="1600" dirty="0" smtClean="0"/>
            <a:t>. Є. </a:t>
          </a:r>
          <a:r>
            <a:rPr lang="ru-RU" sz="1600" dirty="0" err="1" smtClean="0"/>
            <a:t>Маланюка</a:t>
          </a:r>
          <a:r>
            <a:rPr lang="ru-RU" sz="1600" dirty="0" smtClean="0"/>
            <a:t>.</a:t>
          </a:r>
          <a:endParaRPr lang="ru-RU" sz="1600" dirty="0"/>
        </a:p>
      </dgm:t>
    </dgm:pt>
    <dgm:pt modelId="{F723C5CB-A805-437F-81CE-B1FFF184FDF5}" type="parTrans" cxnId="{B37F765E-8BAF-4749-998B-5DA4960C4E75}">
      <dgm:prSet/>
      <dgm:spPr/>
      <dgm:t>
        <a:bodyPr/>
        <a:lstStyle/>
        <a:p>
          <a:endParaRPr lang="ru-RU"/>
        </a:p>
      </dgm:t>
    </dgm:pt>
    <dgm:pt modelId="{378C7BE4-7CDB-4AFF-B978-3D473C1C9DF4}" type="sibTrans" cxnId="{B37F765E-8BAF-4749-998B-5DA4960C4E75}">
      <dgm:prSet/>
      <dgm:spPr/>
      <dgm:t>
        <a:bodyPr/>
        <a:lstStyle/>
        <a:p>
          <a:endParaRPr lang="ru-RU"/>
        </a:p>
      </dgm:t>
    </dgm:pt>
    <dgm:pt modelId="{68789C31-1D3A-4D27-AED9-954D53527B5B}">
      <dgm:prSet phldrT="[Текст]"/>
      <dgm:spPr/>
      <dgm:t>
        <a:bodyPr/>
        <a:lstStyle/>
        <a:p>
          <a:endParaRPr lang="ru-RU" sz="1100" dirty="0"/>
        </a:p>
      </dgm:t>
    </dgm:pt>
    <dgm:pt modelId="{36FE33E7-0A80-4DA7-909D-B94513B2958A}" type="sibTrans" cxnId="{07B00C53-D166-4214-9DDD-F8169CE42AE2}">
      <dgm:prSet/>
      <dgm:spPr/>
      <dgm:t>
        <a:bodyPr/>
        <a:lstStyle/>
        <a:p>
          <a:endParaRPr lang="ru-RU"/>
        </a:p>
      </dgm:t>
    </dgm:pt>
    <dgm:pt modelId="{5BA50DDD-5D58-4D4A-A9C9-669837949936}" type="parTrans" cxnId="{07B00C53-D166-4214-9DDD-F8169CE42AE2}">
      <dgm:prSet/>
      <dgm:spPr/>
      <dgm:t>
        <a:bodyPr/>
        <a:lstStyle/>
        <a:p>
          <a:endParaRPr lang="ru-RU"/>
        </a:p>
      </dgm:t>
    </dgm:pt>
    <dgm:pt modelId="{DD7971DF-175A-45D2-B73A-BF1A032E9056}">
      <dgm:prSet phldrT="[Текст]" custT="1"/>
      <dgm:spPr/>
      <dgm:t>
        <a:bodyPr/>
        <a:lstStyle/>
        <a:p>
          <a:r>
            <a:rPr lang="ru-RU" sz="2000" dirty="0" err="1" smtClean="0"/>
            <a:t>Після</a:t>
          </a:r>
          <a:r>
            <a:rPr lang="ru-RU" sz="2000" dirty="0" smtClean="0"/>
            <a:t> </a:t>
          </a:r>
          <a:r>
            <a:rPr lang="ru-RU" sz="2000" dirty="0" err="1" smtClean="0"/>
            <a:t>школи</a:t>
          </a:r>
          <a:r>
            <a:rPr lang="ru-RU" sz="2000" dirty="0" smtClean="0"/>
            <a:t> </a:t>
          </a:r>
          <a:r>
            <a:rPr lang="ru-RU" sz="2000" dirty="0" err="1" smtClean="0"/>
            <a:t>навчався</a:t>
          </a:r>
          <a:r>
            <a:rPr lang="ru-RU" sz="2000" dirty="0" smtClean="0"/>
            <a:t> в </a:t>
          </a:r>
          <a:r>
            <a:rPr lang="ru-RU" sz="2000" dirty="0" err="1" smtClean="0"/>
            <a:t>Харківському</a:t>
          </a:r>
          <a:r>
            <a:rPr lang="ru-RU" sz="2000" dirty="0" smtClean="0"/>
            <a:t> театральному </a:t>
          </a:r>
          <a:r>
            <a:rPr lang="ru-RU" sz="2000" dirty="0" err="1" smtClean="0"/>
            <a:t>інституті</a:t>
          </a:r>
          <a:r>
            <a:rPr lang="ru-RU" sz="2000" dirty="0" smtClean="0"/>
            <a:t>. Перервав </a:t>
          </a:r>
          <a:r>
            <a:rPr lang="ru-RU" sz="2000" dirty="0" err="1" smtClean="0"/>
            <a:t>навчання</a:t>
          </a:r>
          <a:r>
            <a:rPr lang="ru-RU" sz="2000" dirty="0" smtClean="0"/>
            <a:t> не </a:t>
          </a:r>
          <a:r>
            <a:rPr lang="ru-RU" sz="2000" dirty="0" err="1" smtClean="0"/>
            <a:t>з</a:t>
          </a:r>
          <a:r>
            <a:rPr lang="ru-RU" sz="2000" dirty="0" smtClean="0"/>
            <a:t> </a:t>
          </a:r>
          <a:r>
            <a:rPr lang="ru-RU" sz="2000" dirty="0" err="1" smtClean="0"/>
            <a:t>власної</a:t>
          </a:r>
          <a:r>
            <a:rPr lang="ru-RU" sz="2000" dirty="0" smtClean="0"/>
            <a:t> </a:t>
          </a:r>
          <a:r>
            <a:rPr lang="ru-RU" sz="2000" dirty="0" err="1" smtClean="0"/>
            <a:t>волі</a:t>
          </a:r>
          <a:r>
            <a:rPr lang="ru-RU" sz="2000" dirty="0" smtClean="0"/>
            <a:t>. </a:t>
          </a:r>
          <a:r>
            <a:rPr lang="ru-RU" sz="1100" dirty="0" smtClean="0"/>
            <a:t/>
          </a:r>
          <a:br>
            <a:rPr lang="ru-RU" sz="1100" dirty="0" smtClean="0"/>
          </a:br>
          <a:endParaRPr lang="ru-RU" sz="1100" dirty="0"/>
        </a:p>
      </dgm:t>
    </dgm:pt>
    <dgm:pt modelId="{2DC2DA56-C60A-4AB8-B69D-3532CC9E3D2F}" type="sibTrans" cxnId="{52271397-40A7-427E-884F-8681CE5B11DC}">
      <dgm:prSet/>
      <dgm:spPr/>
      <dgm:t>
        <a:bodyPr/>
        <a:lstStyle/>
        <a:p>
          <a:endParaRPr lang="ru-RU"/>
        </a:p>
      </dgm:t>
    </dgm:pt>
    <dgm:pt modelId="{69E15310-B79F-4CF2-AABC-9B6F25D0EDD4}" type="parTrans" cxnId="{52271397-40A7-427E-884F-8681CE5B11DC}">
      <dgm:prSet/>
      <dgm:spPr/>
      <dgm:t>
        <a:bodyPr/>
        <a:lstStyle/>
        <a:p>
          <a:endParaRPr lang="ru-RU"/>
        </a:p>
      </dgm:t>
    </dgm:pt>
    <dgm:pt modelId="{17CA2F84-374F-41B2-8DB6-6822879FA9A3}">
      <dgm:prSet phldrT="[Текст]" custT="1"/>
      <dgm:spPr/>
      <dgm:t>
        <a:bodyPr/>
        <a:lstStyle/>
        <a:p>
          <a:r>
            <a:rPr lang="ru-RU" sz="2000" dirty="0" err="1" smtClean="0"/>
            <a:t>Згодом</a:t>
          </a:r>
          <a:r>
            <a:rPr lang="ru-RU" sz="2000" dirty="0" smtClean="0"/>
            <a:t>, одержавши </a:t>
          </a:r>
          <a:r>
            <a:rPr lang="ru-RU" sz="2000" dirty="0" err="1" smtClean="0"/>
            <a:t>спеціальність</a:t>
          </a:r>
          <a:r>
            <a:rPr lang="ru-RU" sz="2000" dirty="0" smtClean="0"/>
            <a:t> </a:t>
          </a:r>
          <a:r>
            <a:rPr lang="ru-RU" sz="2000" dirty="0" err="1" smtClean="0"/>
            <a:t>зоотехніка</a:t>
          </a:r>
          <a:r>
            <a:rPr lang="ru-RU" sz="2000" dirty="0" smtClean="0"/>
            <a:t>, </a:t>
          </a:r>
          <a:r>
            <a:rPr lang="ru-RU" sz="2000" dirty="0" err="1" smtClean="0"/>
            <a:t>працював</a:t>
          </a:r>
          <a:r>
            <a:rPr lang="ru-RU" sz="2000" dirty="0" smtClean="0"/>
            <a:t> </a:t>
          </a:r>
          <a:r>
            <a:rPr lang="ru-RU" sz="2000" dirty="0" err="1" smtClean="0"/>
            <a:t>і</a:t>
          </a:r>
          <a:r>
            <a:rPr lang="ru-RU" sz="2000" dirty="0" smtClean="0"/>
            <a:t> жив у </a:t>
          </a:r>
          <a:r>
            <a:rPr lang="ru-RU" sz="2000" dirty="0" err="1" smtClean="0"/>
            <a:t>селі</a:t>
          </a:r>
          <a:r>
            <a:rPr lang="ru-RU" sz="2000" dirty="0" smtClean="0"/>
            <a:t> </a:t>
          </a:r>
          <a:r>
            <a:rPr lang="ru-RU" sz="2000" dirty="0" err="1" smtClean="0"/>
            <a:t>Крупському</a:t>
          </a:r>
          <a:r>
            <a:rPr lang="ru-RU" sz="2000" dirty="0" smtClean="0"/>
            <a:t> </a:t>
          </a:r>
          <a:r>
            <a:rPr lang="ru-RU" sz="2000" dirty="0" err="1" smtClean="0"/>
            <a:t>Кіровоградського</a:t>
          </a:r>
          <a:r>
            <a:rPr lang="ru-RU" sz="2000" dirty="0" smtClean="0"/>
            <a:t> району </a:t>
          </a:r>
          <a:r>
            <a:rPr lang="ru-RU" sz="2000" dirty="0" err="1" smtClean="0"/>
            <a:t>Кіровоградської</a:t>
          </a:r>
          <a:r>
            <a:rPr lang="ru-RU" sz="2000" dirty="0" smtClean="0"/>
            <a:t> </a:t>
          </a:r>
          <a:r>
            <a:rPr lang="ru-RU" sz="2000" dirty="0" err="1" smtClean="0"/>
            <a:t>області</a:t>
          </a:r>
          <a:r>
            <a:rPr lang="ru-RU" sz="2000" dirty="0" smtClean="0"/>
            <a:t>.</a:t>
          </a:r>
          <a:endParaRPr lang="ru-RU" sz="2000" dirty="0"/>
        </a:p>
      </dgm:t>
    </dgm:pt>
    <dgm:pt modelId="{3024B26E-432E-4D9C-B1AB-D645BA56AF89}" type="sibTrans" cxnId="{518D197C-2867-416D-9D27-1F3BEDA0EDDD}">
      <dgm:prSet/>
      <dgm:spPr/>
      <dgm:t>
        <a:bodyPr/>
        <a:lstStyle/>
        <a:p>
          <a:endParaRPr lang="ru-RU"/>
        </a:p>
      </dgm:t>
    </dgm:pt>
    <dgm:pt modelId="{C97B64E4-55FA-42A4-A994-35E37A1FF7C7}" type="parTrans" cxnId="{518D197C-2867-416D-9D27-1F3BEDA0EDDD}">
      <dgm:prSet/>
      <dgm:spPr/>
      <dgm:t>
        <a:bodyPr/>
        <a:lstStyle/>
        <a:p>
          <a:endParaRPr lang="ru-RU"/>
        </a:p>
      </dgm:t>
    </dgm:pt>
    <dgm:pt modelId="{065C01A7-2B59-4731-A51D-90A337EC6D18}">
      <dgm:prSet phldrT="[Текст]"/>
      <dgm:spPr/>
      <dgm:t>
        <a:bodyPr/>
        <a:lstStyle/>
        <a:p>
          <a:r>
            <a:rPr lang="uk-UA" dirty="0" smtClean="0"/>
            <a:t>3</a:t>
          </a:r>
          <a:endParaRPr lang="ru-RU" dirty="0"/>
        </a:p>
      </dgm:t>
    </dgm:pt>
    <dgm:pt modelId="{E3C4549F-BE1F-475C-8DED-3E2E32AF1194}" type="sibTrans" cxnId="{589DF921-ECAF-4805-BBAE-C8E32377BA42}">
      <dgm:prSet/>
      <dgm:spPr/>
      <dgm:t>
        <a:bodyPr/>
        <a:lstStyle/>
        <a:p>
          <a:endParaRPr lang="ru-RU"/>
        </a:p>
      </dgm:t>
    </dgm:pt>
    <dgm:pt modelId="{177CF121-B27A-4CCE-8FFD-8074B9B40BBD}" type="parTrans" cxnId="{589DF921-ECAF-4805-BBAE-C8E32377BA42}">
      <dgm:prSet/>
      <dgm:spPr/>
      <dgm:t>
        <a:bodyPr/>
        <a:lstStyle/>
        <a:p>
          <a:endParaRPr lang="ru-RU"/>
        </a:p>
      </dgm:t>
    </dgm:pt>
    <dgm:pt modelId="{27871C2C-9079-47DD-8A27-050B2146616B}">
      <dgm:prSet phldrT="[Текст]"/>
      <dgm:spPr/>
      <dgm:t>
        <a:bodyPr/>
        <a:lstStyle/>
        <a:p>
          <a:r>
            <a:rPr lang="uk-UA" dirty="0" smtClean="0"/>
            <a:t>2</a:t>
          </a:r>
          <a:endParaRPr lang="ru-RU" dirty="0"/>
        </a:p>
      </dgm:t>
    </dgm:pt>
    <dgm:pt modelId="{E99DDC97-FCB5-4C3A-B795-714E30D29EF2}" type="sibTrans" cxnId="{0EBE5E3B-98C1-49B6-A2D3-F76EA0C71B98}">
      <dgm:prSet/>
      <dgm:spPr/>
      <dgm:t>
        <a:bodyPr/>
        <a:lstStyle/>
        <a:p>
          <a:endParaRPr lang="ru-RU"/>
        </a:p>
      </dgm:t>
    </dgm:pt>
    <dgm:pt modelId="{72D35C4A-985A-426D-B661-D659EA8F390F}" type="parTrans" cxnId="{0EBE5E3B-98C1-49B6-A2D3-F76EA0C71B98}">
      <dgm:prSet/>
      <dgm:spPr/>
      <dgm:t>
        <a:bodyPr/>
        <a:lstStyle/>
        <a:p>
          <a:endParaRPr lang="ru-RU"/>
        </a:p>
      </dgm:t>
    </dgm:pt>
    <dgm:pt modelId="{19357BDC-0F0C-4AE7-BC22-CB605641AEFF}" type="pres">
      <dgm:prSet presAssocID="{79A791F6-956F-4E53-9EBE-E88E9A4114E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1A661CE-1341-46B9-8537-6F1956620CA0}" type="pres">
      <dgm:prSet presAssocID="{12858028-CEB4-447E-8B74-A498EB791BC4}" presName="composite" presStyleCnt="0"/>
      <dgm:spPr/>
    </dgm:pt>
    <dgm:pt modelId="{190BEA67-F813-4D97-99FF-A1F2D52454E9}" type="pres">
      <dgm:prSet presAssocID="{12858028-CEB4-447E-8B74-A498EB791BC4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2D0FFDF-1A7F-4B6C-95D5-BCD618485498}" type="pres">
      <dgm:prSet presAssocID="{12858028-CEB4-447E-8B74-A498EB791BC4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005B94-D883-4112-BB99-B80E667AC8B3}" type="pres">
      <dgm:prSet presAssocID="{53D5FB8F-4DF9-4FCC-A34E-C046A892276E}" presName="sp" presStyleCnt="0"/>
      <dgm:spPr/>
    </dgm:pt>
    <dgm:pt modelId="{EBD40909-30BA-4AF8-A9B8-124CC533CA9E}" type="pres">
      <dgm:prSet presAssocID="{27871C2C-9079-47DD-8A27-050B2146616B}" presName="composite" presStyleCnt="0"/>
      <dgm:spPr/>
    </dgm:pt>
    <dgm:pt modelId="{CEED9B9D-37C8-4122-B5D7-F4463AB899C4}" type="pres">
      <dgm:prSet presAssocID="{27871C2C-9079-47DD-8A27-050B2146616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F58F2D-7280-49CA-AB28-E6561942EDA7}" type="pres">
      <dgm:prSet presAssocID="{27871C2C-9079-47DD-8A27-050B2146616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175CB-FC32-4A4D-A471-8E1097145EDC}" type="pres">
      <dgm:prSet presAssocID="{E99DDC97-FCB5-4C3A-B795-714E30D29EF2}" presName="sp" presStyleCnt="0"/>
      <dgm:spPr/>
    </dgm:pt>
    <dgm:pt modelId="{BA2F1C6B-718E-4980-8186-36D9683A174D}" type="pres">
      <dgm:prSet presAssocID="{065C01A7-2B59-4731-A51D-90A337EC6D18}" presName="composite" presStyleCnt="0"/>
      <dgm:spPr/>
    </dgm:pt>
    <dgm:pt modelId="{E3C2C3C4-2252-4BEE-AB84-793E7CA80039}" type="pres">
      <dgm:prSet presAssocID="{065C01A7-2B59-4731-A51D-90A337EC6D18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301D2-EB1C-4620-9C3D-49BE6E9B4450}" type="pres">
      <dgm:prSet presAssocID="{065C01A7-2B59-4731-A51D-90A337EC6D18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FE399E-3043-4AA5-92DC-9A7140AF6A9E}" type="pres">
      <dgm:prSet presAssocID="{E3C4549F-BE1F-475C-8DED-3E2E32AF1194}" presName="sp" presStyleCnt="0"/>
      <dgm:spPr/>
    </dgm:pt>
    <dgm:pt modelId="{0FADA7C0-7C55-4BBD-B4F8-147494FB623B}" type="pres">
      <dgm:prSet presAssocID="{8EA57F2F-D1BA-4FBC-8F16-57D619E707AE}" presName="composite" presStyleCnt="0"/>
      <dgm:spPr/>
    </dgm:pt>
    <dgm:pt modelId="{FC9C52CB-A2EF-4952-8F3A-FC4129E5CAD2}" type="pres">
      <dgm:prSet presAssocID="{8EA57F2F-D1BA-4FBC-8F16-57D619E707AE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87AD9D2-0852-4030-B2F0-DE9F09DEF0B8}" type="pres">
      <dgm:prSet presAssocID="{8EA57F2F-D1BA-4FBC-8F16-57D619E707AE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AE6CBD-4F70-4849-82E4-A03054D8ADDB}" type="presOf" srcId="{065C01A7-2B59-4731-A51D-90A337EC6D18}" destId="{E3C2C3C4-2252-4BEE-AB84-793E7CA80039}" srcOrd="0" destOrd="0" presId="urn:microsoft.com/office/officeart/2005/8/layout/chevron2"/>
    <dgm:cxn modelId="{2CA45E28-3984-466E-95B9-591EF1EE4D0E}" srcId="{12858028-CEB4-447E-8B74-A498EB791BC4}" destId="{DEB8427C-44D2-48D5-AF1C-6BF5661C2FFE}" srcOrd="0" destOrd="0" parTransId="{3170A6D9-D85A-4DCC-A5FF-C07EC75D5EF0}" sibTransId="{4008BB05-73E5-496D-BAD9-46CD1C05BB35}"/>
    <dgm:cxn modelId="{AE25A144-0409-46AB-AE6C-D8731058CA3E}" type="presOf" srcId="{7CB3C031-017E-49CF-8B23-14AA023E5C7A}" destId="{854301D2-EB1C-4620-9C3D-49BE6E9B4450}" srcOrd="0" destOrd="1" presId="urn:microsoft.com/office/officeart/2005/8/layout/chevron2"/>
    <dgm:cxn modelId="{0EBE5E3B-98C1-49B6-A2D3-F76EA0C71B98}" srcId="{79A791F6-956F-4E53-9EBE-E88E9A4114E5}" destId="{27871C2C-9079-47DD-8A27-050B2146616B}" srcOrd="1" destOrd="0" parTransId="{72D35C4A-985A-426D-B661-D659EA8F390F}" sibTransId="{E99DDC97-FCB5-4C3A-B795-714E30D29EF2}"/>
    <dgm:cxn modelId="{477A1081-7543-4201-A6D6-1D1ADB7E2607}" type="presOf" srcId="{12858028-CEB4-447E-8B74-A498EB791BC4}" destId="{190BEA67-F813-4D97-99FF-A1F2D52454E9}" srcOrd="0" destOrd="0" presId="urn:microsoft.com/office/officeart/2005/8/layout/chevron2"/>
    <dgm:cxn modelId="{17717D88-AE8D-41B0-B48F-F2E45D204236}" type="presOf" srcId="{DD7971DF-175A-45D2-B73A-BF1A032E9056}" destId="{0AF58F2D-7280-49CA-AB28-E6561942EDA7}" srcOrd="0" destOrd="0" presId="urn:microsoft.com/office/officeart/2005/8/layout/chevron2"/>
    <dgm:cxn modelId="{52271397-40A7-427E-884F-8681CE5B11DC}" srcId="{27871C2C-9079-47DD-8A27-050B2146616B}" destId="{DD7971DF-175A-45D2-B73A-BF1A032E9056}" srcOrd="0" destOrd="0" parTransId="{69E15310-B79F-4CF2-AABC-9B6F25D0EDD4}" sibTransId="{2DC2DA56-C60A-4AB8-B69D-3532CC9E3D2F}"/>
    <dgm:cxn modelId="{730C7976-201E-4FC8-8C0B-97907EAEAC8F}" srcId="{79A791F6-956F-4E53-9EBE-E88E9A4114E5}" destId="{8EA57F2F-D1BA-4FBC-8F16-57D619E707AE}" srcOrd="3" destOrd="0" parTransId="{201FADC8-21A1-47DD-AE62-21D7D8E34C79}" sibTransId="{E7FCF839-2156-4585-8D14-726390AAD1D0}"/>
    <dgm:cxn modelId="{CB26640B-B4D5-4E35-A13A-A7778D6DF7DF}" type="presOf" srcId="{79A791F6-956F-4E53-9EBE-E88E9A4114E5}" destId="{19357BDC-0F0C-4AE7-BC22-CB605641AEFF}" srcOrd="0" destOrd="0" presId="urn:microsoft.com/office/officeart/2005/8/layout/chevron2"/>
    <dgm:cxn modelId="{177D7C3E-A4B2-43FF-86FA-0208935C837D}" type="presOf" srcId="{DEB8427C-44D2-48D5-AF1C-6BF5661C2FFE}" destId="{32D0FFDF-1A7F-4B6C-95D5-BCD618485498}" srcOrd="0" destOrd="0" presId="urn:microsoft.com/office/officeart/2005/8/layout/chevron2"/>
    <dgm:cxn modelId="{518D197C-2867-416D-9D27-1F3BEDA0EDDD}" srcId="{065C01A7-2B59-4731-A51D-90A337EC6D18}" destId="{17CA2F84-374F-41B2-8DB6-6822879FA9A3}" srcOrd="0" destOrd="0" parTransId="{C97B64E4-55FA-42A4-A994-35E37A1FF7C7}" sibTransId="{3024B26E-432E-4D9C-B1AB-D645BA56AF89}"/>
    <dgm:cxn modelId="{B37F765E-8BAF-4749-998B-5DA4960C4E75}" srcId="{8EA57F2F-D1BA-4FBC-8F16-57D619E707AE}" destId="{D09BD83C-A721-48AE-BD9D-51C729025697}" srcOrd="0" destOrd="0" parTransId="{F723C5CB-A805-437F-81CE-B1FFF184FDF5}" sibTransId="{378C7BE4-7CDB-4AFF-B978-3D473C1C9DF4}"/>
    <dgm:cxn modelId="{F8553A14-1994-4A55-9381-A80F57894052}" type="presOf" srcId="{27871C2C-9079-47DD-8A27-050B2146616B}" destId="{CEED9B9D-37C8-4122-B5D7-F4463AB899C4}" srcOrd="0" destOrd="0" presId="urn:microsoft.com/office/officeart/2005/8/layout/chevron2"/>
    <dgm:cxn modelId="{BC62AC3A-639A-4A9B-861A-A20270B73152}" type="presOf" srcId="{8EA57F2F-D1BA-4FBC-8F16-57D619E707AE}" destId="{FC9C52CB-A2EF-4952-8F3A-FC4129E5CAD2}" srcOrd="0" destOrd="0" presId="urn:microsoft.com/office/officeart/2005/8/layout/chevron2"/>
    <dgm:cxn modelId="{957D37DB-167A-498D-9AA6-A24F25409AD0}" srcId="{065C01A7-2B59-4731-A51D-90A337EC6D18}" destId="{7CB3C031-017E-49CF-8B23-14AA023E5C7A}" srcOrd="1" destOrd="0" parTransId="{3BA899C1-5827-40AC-BC4B-5624A24E3060}" sibTransId="{EFBDBD2D-A1D2-453E-B069-60FC26A258DB}"/>
    <dgm:cxn modelId="{589DF921-ECAF-4805-BBAE-C8E32377BA42}" srcId="{79A791F6-956F-4E53-9EBE-E88E9A4114E5}" destId="{065C01A7-2B59-4731-A51D-90A337EC6D18}" srcOrd="2" destOrd="0" parTransId="{177CF121-B27A-4CCE-8FFD-8074B9B40BBD}" sibTransId="{E3C4549F-BE1F-475C-8DED-3E2E32AF1194}"/>
    <dgm:cxn modelId="{CC5F37D1-063C-4A04-9C9E-7DA5E42785E6}" srcId="{79A791F6-956F-4E53-9EBE-E88E9A4114E5}" destId="{12858028-CEB4-447E-8B74-A498EB791BC4}" srcOrd="0" destOrd="0" parTransId="{A8CD9DAB-B830-4C57-A815-C69689977F11}" sibTransId="{53D5FB8F-4DF9-4FCC-A34E-C046A892276E}"/>
    <dgm:cxn modelId="{45687B87-A839-4787-829B-F98A3640895F}" type="presOf" srcId="{D09BD83C-A721-48AE-BD9D-51C729025697}" destId="{387AD9D2-0852-4030-B2F0-DE9F09DEF0B8}" srcOrd="0" destOrd="0" presId="urn:microsoft.com/office/officeart/2005/8/layout/chevron2"/>
    <dgm:cxn modelId="{85121716-3B02-4C20-B23C-7896BF658208}" type="presOf" srcId="{68789C31-1D3A-4D27-AED9-954D53527B5B}" destId="{0AF58F2D-7280-49CA-AB28-E6561942EDA7}" srcOrd="0" destOrd="1" presId="urn:microsoft.com/office/officeart/2005/8/layout/chevron2"/>
    <dgm:cxn modelId="{07B00C53-D166-4214-9DDD-F8169CE42AE2}" srcId="{27871C2C-9079-47DD-8A27-050B2146616B}" destId="{68789C31-1D3A-4D27-AED9-954D53527B5B}" srcOrd="1" destOrd="0" parTransId="{5BA50DDD-5D58-4D4A-A9C9-669837949936}" sibTransId="{36FE33E7-0A80-4DA7-909D-B94513B2958A}"/>
    <dgm:cxn modelId="{CAEEA74F-E587-4322-A999-80732420FBA1}" type="presOf" srcId="{17CA2F84-374F-41B2-8DB6-6822879FA9A3}" destId="{854301D2-EB1C-4620-9C3D-49BE6E9B4450}" srcOrd="0" destOrd="0" presId="urn:microsoft.com/office/officeart/2005/8/layout/chevron2"/>
    <dgm:cxn modelId="{2AF7D761-D786-4B95-B614-05D0FF05BD74}" type="presParOf" srcId="{19357BDC-0F0C-4AE7-BC22-CB605641AEFF}" destId="{D1A661CE-1341-46B9-8537-6F1956620CA0}" srcOrd="0" destOrd="0" presId="urn:microsoft.com/office/officeart/2005/8/layout/chevron2"/>
    <dgm:cxn modelId="{9002A847-7867-48E3-BA06-3780F3069F80}" type="presParOf" srcId="{D1A661CE-1341-46B9-8537-6F1956620CA0}" destId="{190BEA67-F813-4D97-99FF-A1F2D52454E9}" srcOrd="0" destOrd="0" presId="urn:microsoft.com/office/officeart/2005/8/layout/chevron2"/>
    <dgm:cxn modelId="{5D1F851C-88DD-46D2-AFE0-810253EAC53B}" type="presParOf" srcId="{D1A661CE-1341-46B9-8537-6F1956620CA0}" destId="{32D0FFDF-1A7F-4B6C-95D5-BCD618485498}" srcOrd="1" destOrd="0" presId="urn:microsoft.com/office/officeart/2005/8/layout/chevron2"/>
    <dgm:cxn modelId="{6B9F89B9-80AE-44CE-8A71-BAA767D3FBAC}" type="presParOf" srcId="{19357BDC-0F0C-4AE7-BC22-CB605641AEFF}" destId="{7D005B94-D883-4112-BB99-B80E667AC8B3}" srcOrd="1" destOrd="0" presId="urn:microsoft.com/office/officeart/2005/8/layout/chevron2"/>
    <dgm:cxn modelId="{790A059D-DFC0-4695-BBB3-4D67C09134E9}" type="presParOf" srcId="{19357BDC-0F0C-4AE7-BC22-CB605641AEFF}" destId="{EBD40909-30BA-4AF8-A9B8-124CC533CA9E}" srcOrd="2" destOrd="0" presId="urn:microsoft.com/office/officeart/2005/8/layout/chevron2"/>
    <dgm:cxn modelId="{ED3F873D-4AD5-41EC-9CEE-BF75E84F5DCE}" type="presParOf" srcId="{EBD40909-30BA-4AF8-A9B8-124CC533CA9E}" destId="{CEED9B9D-37C8-4122-B5D7-F4463AB899C4}" srcOrd="0" destOrd="0" presId="urn:microsoft.com/office/officeart/2005/8/layout/chevron2"/>
    <dgm:cxn modelId="{82B9BEE4-3CD7-4AB1-81FC-C540580A5613}" type="presParOf" srcId="{EBD40909-30BA-4AF8-A9B8-124CC533CA9E}" destId="{0AF58F2D-7280-49CA-AB28-E6561942EDA7}" srcOrd="1" destOrd="0" presId="urn:microsoft.com/office/officeart/2005/8/layout/chevron2"/>
    <dgm:cxn modelId="{6AC1AB7E-4E3E-48F4-8680-82F23A580EAC}" type="presParOf" srcId="{19357BDC-0F0C-4AE7-BC22-CB605641AEFF}" destId="{30A175CB-FC32-4A4D-A471-8E1097145EDC}" srcOrd="3" destOrd="0" presId="urn:microsoft.com/office/officeart/2005/8/layout/chevron2"/>
    <dgm:cxn modelId="{1C6A6B0E-E6DA-41CE-AEA9-4E55EAE17550}" type="presParOf" srcId="{19357BDC-0F0C-4AE7-BC22-CB605641AEFF}" destId="{BA2F1C6B-718E-4980-8186-36D9683A174D}" srcOrd="4" destOrd="0" presId="urn:microsoft.com/office/officeart/2005/8/layout/chevron2"/>
    <dgm:cxn modelId="{CEE72A2B-69D5-463D-9E3F-5269EC29A82F}" type="presParOf" srcId="{BA2F1C6B-718E-4980-8186-36D9683A174D}" destId="{E3C2C3C4-2252-4BEE-AB84-793E7CA80039}" srcOrd="0" destOrd="0" presId="urn:microsoft.com/office/officeart/2005/8/layout/chevron2"/>
    <dgm:cxn modelId="{E9C0E225-211A-4B7E-8A77-C15092EBB46B}" type="presParOf" srcId="{BA2F1C6B-718E-4980-8186-36D9683A174D}" destId="{854301D2-EB1C-4620-9C3D-49BE6E9B4450}" srcOrd="1" destOrd="0" presId="urn:microsoft.com/office/officeart/2005/8/layout/chevron2"/>
    <dgm:cxn modelId="{9E6EDAA3-F5C1-43A7-BD94-36CA4DE897A4}" type="presParOf" srcId="{19357BDC-0F0C-4AE7-BC22-CB605641AEFF}" destId="{C6FE399E-3043-4AA5-92DC-9A7140AF6A9E}" srcOrd="5" destOrd="0" presId="urn:microsoft.com/office/officeart/2005/8/layout/chevron2"/>
    <dgm:cxn modelId="{A90BFEBB-D12B-4FDD-B3BC-437350A0FB8D}" type="presParOf" srcId="{19357BDC-0F0C-4AE7-BC22-CB605641AEFF}" destId="{0FADA7C0-7C55-4BBD-B4F8-147494FB623B}" srcOrd="6" destOrd="0" presId="urn:microsoft.com/office/officeart/2005/8/layout/chevron2"/>
    <dgm:cxn modelId="{3BF4EF9A-F68D-4D6A-B657-FB39B6CFC0B2}" type="presParOf" srcId="{0FADA7C0-7C55-4BBD-B4F8-147494FB623B}" destId="{FC9C52CB-A2EF-4952-8F3A-FC4129E5CAD2}" srcOrd="0" destOrd="0" presId="urn:microsoft.com/office/officeart/2005/8/layout/chevron2"/>
    <dgm:cxn modelId="{A8C6A187-1C42-4018-9E83-E94D20DC6F0C}" type="presParOf" srcId="{0FADA7C0-7C55-4BBD-B4F8-147494FB623B}" destId="{387AD9D2-0852-4030-B2F0-DE9F09DEF0B8}" srcOrd="1" destOrd="0" presId="urn:microsoft.com/office/officeart/2005/8/layout/chevron2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7AF8CF6-4E53-4E28-9DD8-8AC62BD104C0}" type="datetime9">
              <a:rPr lang="ru-RU"/>
              <a:pPr>
                <a:defRPr/>
              </a:pPr>
              <a:t>04.04.2013 14:13:14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8A883F8-1616-483A-B2E6-37AF2E574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B5E0DD8-9699-4836-9BA2-547DDA14BD28}" type="datetime9">
              <a:rPr lang="ru-RU"/>
              <a:pPr>
                <a:defRPr/>
              </a:pPr>
              <a:t>04.04.2013 14:13:14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B4F4EB-32B0-4948-95CF-1F97FFD3B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2A1CC4-1F38-4DC7-9DDE-0D1064D5B0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75CBE-D91D-4CAB-B314-02ADB6B46ABF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92090-7F66-4F8D-972F-01555DBD9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4EA70-313B-4EC0-95E0-A95465398E5C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74A63-9444-432C-9AA8-5234F82CB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E7383-5B0B-41D8-9551-D3AC61D212F7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32E16-37F7-4FE0-A6DF-C0937257D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98D1D-8838-4AA7-8314-36B9145BB2E6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F1D19-66DD-4BC7-B088-230ECA96CA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9E0A4-8721-47B1-BD7A-C72C18883798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FB5A1-BD7D-41C9-88CD-75A2C50831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A61E-BA67-4127-8CAD-CFB3C5DC66B8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7F372-839F-4BF7-AF67-E4D3D27EC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ABE7-958C-4CD9-B37B-EA854E4D34BB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6018F-ABAC-4DE6-A36D-15ED7CD80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3516E-A166-4E06-8FFF-53ED290DCA20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BE618-2AB9-4ED8-9C9F-D4C360FA5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1EFB0-E8FE-4B19-98A5-5C3788EAB530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36F90-5AC8-44CA-B1B2-883E1D2E1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12133-B8D7-4818-95E8-C6D435315D9A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E63AF-7ACC-4418-B667-311DA9FBEB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F47B9-594F-46B3-9ED0-60BD1EA87D6C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E7417-C7F7-482C-AD36-1C106173F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5B8DB9-5F90-445B-81BD-CE0085BCDC23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E83900-5AEE-4C30-96A0-2827D56852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file:///C:\Users\acer\Desktop\&#1053;&#1086;&#1074;&#1072;&#1103;%20&#1087;&#1072;&#1087;&#1082;&#1072;\O.B&#1057;&#8211;loz&#1057;&#8211;r_-_Batk&#1057;&#8211;vska_p&#1057;&#8211;snya_m&#1057;&#8211;nus__(get-tune.net)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642938" y="4786313"/>
            <a:ext cx="7772400" cy="1470025"/>
          </a:xfrm>
        </p:spPr>
        <p:txBody>
          <a:bodyPr/>
          <a:lstStyle/>
          <a:p>
            <a:pPr eaLnBrk="1" hangingPunct="1"/>
            <a:r>
              <a:rPr lang="uk-UA" sz="2800" b="1" smtClean="0"/>
              <a:t>Данина любові до рідного краю у творах Леоніда Безпалого </a:t>
            </a:r>
            <a:endParaRPr lang="ru-RU" sz="2800" b="1" smtClean="0"/>
          </a:p>
        </p:txBody>
      </p:sp>
      <p:pic>
        <p:nvPicPr>
          <p:cNvPr id="15362" name="Picture 2" descr="H:\Documents and Settings\Aida\Рабочий стол\клипарты рамки фончики\kniga3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38" y="714375"/>
            <a:ext cx="40957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O.BС–lozС–r_-_BatkС–vska_pС–snya_mС–nus__(get-tune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.BС–lozС–r_-_BatkС–vska_pС–snya_mС–nus__(get-tune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numSld="14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1214438"/>
            <a:ext cx="8229600" cy="203200"/>
          </a:xfrm>
        </p:spPr>
        <p:txBody>
          <a:bodyPr/>
          <a:lstStyle/>
          <a:p>
            <a:pPr eaLnBrk="1" hangingPunct="1"/>
            <a:r>
              <a:rPr b="1" lang="ru-RU" smtClean="0" sz="2400"/>
              <a:t>Безпалий Л.</a:t>
            </a:r>
            <a:r>
              <a:rPr lang="ru-RU" smtClean="0" sz="2400"/>
              <a:t> Спіши на поклик мій. </a:t>
            </a:r>
            <a:r>
              <a:rPr lang="ru-RU" smtClean="0"/>
              <a:t/>
            </a:r>
            <a:br>
              <a:rPr lang="ru-RU" smtClean="0"/>
            </a:br>
            <a:endParaRPr lang="uk-UA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4386263" y="1285875"/>
            <a:ext cx="4757737" cy="4525963"/>
          </a:xfrm>
        </p:spPr>
        <p:txBody>
          <a:bodyPr/>
          <a:lstStyle/>
          <a:p>
            <a:pPr eaLnBrk="1" hangingPunct="1"/>
            <a:r>
              <a:rPr lang="ru-RU" smtClean="0" sz="2400"/>
              <a:t>Книга поезій Леоніда Безпалого дарує читачеві весняні почуття ніжності, тонкого сприйняття природи. Автор майстерно  переплітає рух природи і порухи людської душі: «І земної краси забагато , і любові для всіх вистача». Свої почуття і сприйняття світу він передає у все більш довершеній формі, у збірці представлені  сонети, й інші поетичні мініатюри.</a:t>
            </a:r>
            <a:endParaRPr lang="uk-UA" smtClean="0" sz="2400"/>
          </a:p>
          <a:p>
            <a:pPr eaLnBrk="1" hangingPunct="1"/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idx="10" sz="quarter" type="dt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>
              <a:defRPr/>
            </a:pPr>
            <a:fld id="{EA581330-D3AF-40A3-BD47-EB3254AC311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cstate="print" r:embed="rId2"/>
          <a:srcRect b="121"/>
          <a:stretch>
            <a:fillRect/>
          </a:stretch>
        </p:blipFill>
        <p:spPr bwMode="auto">
          <a:xfrm>
            <a:off x="0" y="2071678"/>
            <a:ext cx="4786314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 orient="vert"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Безпалий Л.</a:t>
            </a:r>
            <a:r>
              <a:rPr lang="ru-RU" smtClean="0"/>
              <a:t> Життя – ріка…</a:t>
            </a:r>
            <a:endParaRPr lang="uk-UA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4286250" y="1214438"/>
            <a:ext cx="4857750" cy="5214937"/>
          </a:xfrm>
        </p:spPr>
        <p:txBody>
          <a:bodyPr/>
          <a:lstStyle/>
          <a:p>
            <a:pPr eaLnBrk="1" hangingPunct="1"/>
            <a:endParaRPr lang="ru-RU" sz="2000" smtClean="0"/>
          </a:p>
          <a:p>
            <a:pPr eaLnBrk="1" hangingPunct="1"/>
            <a:r>
              <a:rPr lang="ru-RU" sz="2000" smtClean="0"/>
              <a:t>Гортаючи сторінки поетичної збірки ви відчуєте наскільки сильно тривожить поета доля рідного степу, українського села, рідної мови, майбутнього нашої держави. Степ у віршах Л. Безпалого – то місток, прокладений від серця до світу. Автор переймається турботою про долю справжнього господаря землі.</a:t>
            </a:r>
            <a:br>
              <a:rPr lang="ru-RU" sz="2000" smtClean="0"/>
            </a:br>
            <a:r>
              <a:rPr lang="ru-RU" sz="2000" smtClean="0"/>
              <a:t>У віршах поєднались радість і печаль, трагедії часу й жадання ідеалу, реалії світу й хвилювання душі; закарбувалось усе, що автор довірив слову, служити якому має за високу честь.</a:t>
            </a:r>
            <a:endParaRPr lang="uk-UA" sz="200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1E3ED-1583-4148-BAD4-C5662E773B5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8"/>
            <a:ext cx="450056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/>
              <a:t>Безпалий Л.</a:t>
            </a:r>
            <a:r>
              <a:rPr lang="ru-RU" sz="3200" smtClean="0"/>
              <a:t> Спіши на поклик мій.</a:t>
            </a:r>
            <a:endParaRPr lang="uk-UA" sz="3200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5357813" y="1071563"/>
            <a:ext cx="3786187" cy="5357812"/>
          </a:xfrm>
        </p:spPr>
        <p:txBody>
          <a:bodyPr/>
          <a:lstStyle/>
          <a:p>
            <a:pPr eaLnBrk="1" hangingPunct="1"/>
            <a:endParaRPr lang="ru-RU" sz="2000" smtClean="0"/>
          </a:p>
          <a:p>
            <a:pPr eaLnBrk="1" hangingPunct="1"/>
            <a:r>
              <a:rPr lang="ru-RU" sz="2000" smtClean="0"/>
              <a:t>Книга поезій Леоніда Безпалого дарує читачеві весняні почуття ніжності, тонкого сприйняття природи. Автор майстерно  переплітає рух природи і порухи людської душі: «І земної краси забагато , і любові для всіх вистача». Свої почуття і сприйняття світу він передає у все більш довершеній формі, у збірці представлені  сонети, й інші поетичні мініатюри.</a:t>
            </a:r>
            <a:endParaRPr lang="uk-UA" sz="2000" smtClean="0"/>
          </a:p>
          <a:p>
            <a:pPr eaLnBrk="1" hangingPunct="1"/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48424-EECF-48B1-BAA5-4D526C261CF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2050" name="Picture 2" descr="E:\заставки\Новая папка\frame_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3286148" cy="2485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214422"/>
            <a:ext cx="221454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4000504"/>
            <a:ext cx="309086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86190"/>
            <a:ext cx="242889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абличка 5"/>
          <p:cNvSpPr/>
          <p:nvPr/>
        </p:nvSpPr>
        <p:spPr>
          <a:xfrm>
            <a:off x="214282" y="285728"/>
            <a:ext cx="8686800" cy="6324600"/>
          </a:xfrm>
          <a:prstGeom prst="plaque">
            <a:avLst>
              <a:gd name="adj" fmla="val 11607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                                                     </a:t>
            </a:r>
          </a:p>
        </p:txBody>
      </p:sp>
      <p:sp>
        <p:nvSpPr>
          <p:cNvPr id="28677" name="Заголовок 1"/>
          <p:cNvSpPr>
            <a:spLocks noGrp="1"/>
          </p:cNvSpPr>
          <p:nvPr>
            <p:ph type="title"/>
          </p:nvPr>
        </p:nvSpPr>
        <p:spPr>
          <a:xfrm>
            <a:off x="4427538" y="3213100"/>
            <a:ext cx="3455987" cy="1727200"/>
          </a:xfrm>
        </p:spPr>
        <p:txBody>
          <a:bodyPr/>
          <a:lstStyle/>
          <a:p>
            <a:pPr eaLnBrk="1" hangingPunct="1"/>
            <a:r>
              <a:rPr lang="ru-RU" sz="3200" smtClean="0">
                <a:latin typeface="Arial" charset="0"/>
              </a:rPr>
              <a:t>Переселенцева Ольга  Володимирівна</a:t>
            </a:r>
            <a:r>
              <a:rPr lang="ru-RU" sz="3200" smtClean="0">
                <a:latin typeface="Mistral" pitchFamily="66" charset="0"/>
              </a:rPr>
              <a:t>                        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5FC5A-2333-4189-8FB7-65E031BD3BC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28680" name="Содержимое 8"/>
          <p:cNvSpPr>
            <a:spLocks noGrp="1"/>
          </p:cNvSpPr>
          <p:nvPr>
            <p:ph idx="1"/>
          </p:nvPr>
        </p:nvSpPr>
        <p:spPr>
          <a:xfrm rot="21431541">
            <a:off x="971550" y="3789363"/>
            <a:ext cx="3571875" cy="2376487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mtClean="0">
                <a:latin typeface="Mistral" pitchFamily="66" charset="0"/>
              </a:rPr>
              <a:t>  </a:t>
            </a:r>
            <a:r>
              <a:rPr lang="uk-UA" smtClean="0">
                <a:latin typeface="Arial" charset="0"/>
              </a:rPr>
              <a:t>підготувала учитель Хмелівської ЗШ І-ІІІ ст.</a:t>
            </a:r>
            <a:r>
              <a:rPr lang="uk-UA" smtClean="0">
                <a:latin typeface="Mistral" pitchFamily="66" charset="0"/>
              </a:rPr>
              <a:t>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429125" y="1285875"/>
            <a:ext cx="4714875" cy="2428875"/>
          </a:xfrm>
        </p:spPr>
        <p:txBody>
          <a:bodyPr/>
          <a:lstStyle/>
          <a:p>
            <a:pPr eaLnBrk="1" hangingPunct="1"/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4000" b="1" smtClean="0"/>
              <a:t>Безпалий Леонід Якович</a:t>
            </a:r>
            <a:r>
              <a:rPr lang="ru-RU" b="1" smtClean="0"/>
              <a:t/>
            </a:r>
            <a:br>
              <a:rPr lang="ru-RU" b="1" smtClean="0"/>
            </a:b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>
            <a:off x="500063" y="6492875"/>
            <a:ext cx="2133600" cy="365125"/>
          </a:xfrm>
        </p:spPr>
        <p:txBody>
          <a:bodyPr/>
          <a:lstStyle/>
          <a:p>
            <a:pPr>
              <a:defRPr/>
            </a:pPr>
            <a:fld id="{CEF3E3EC-838C-4A64-AA22-BC34ACD15591}" type="datetime1">
              <a:rPr lang="ru-RU"/>
              <a:pPr>
                <a:defRPr/>
              </a:pPr>
              <a:t>04.04.2013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58000" y="6492875"/>
            <a:ext cx="2133600" cy="365125"/>
          </a:xfrm>
        </p:spPr>
        <p:txBody>
          <a:bodyPr/>
          <a:lstStyle/>
          <a:p>
            <a:pPr>
              <a:defRPr/>
            </a:pPr>
            <a:fld id="{ECB421E4-3B0D-4C56-B976-DB5BF2599295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88420"/>
            <a:ext cx="4202114" cy="4964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571500" y="5572125"/>
            <a:ext cx="822960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uk-UA" sz="4400" dirty="0">
                <a:latin typeface="+mj-lt"/>
                <a:ea typeface="+mj-ea"/>
                <a:cs typeface="+mj-cs"/>
              </a:rPr>
              <a:t>Життєвий шлях</a:t>
            </a:r>
            <a:endParaRPr lang="ru-RU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428604"/>
          <a:ext cx="9144000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3FE042-8202-4103-9A19-90110F7FBD96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642937"/>
          </a:xfrm>
        </p:spPr>
        <p:txBody>
          <a:bodyPr/>
          <a:lstStyle/>
          <a:p>
            <a:pPr eaLnBrk="1" hangingPunct="1"/>
            <a:r>
              <a:rPr lang="uk-UA" smtClean="0"/>
              <a:t>Твори</a:t>
            </a:r>
            <a:endParaRPr lang="ru-RU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4292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smtClean="0"/>
              <a:t>Безпалий Л. Батьківський поріг : Поезії / Л.Я. Безпалий; Вступне слово Б. Куманського. -Кіровоград: Народне слово, 2001. -52 с. </a:t>
            </a:r>
            <a:br>
              <a:rPr lang="ru-RU" sz="2000" smtClean="0"/>
            </a:br>
            <a:endParaRPr lang="ru-RU" sz="2000" smtClean="0"/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Безпалий Л. Вірші // Кіровоградська правда. – 2002. – 15 січня. – С.3</a:t>
            </a:r>
            <a:br>
              <a:rPr lang="ru-RU" sz="2000" smtClean="0"/>
            </a:br>
            <a:endParaRPr lang="ru-RU" sz="2000" smtClean="0"/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Безпалий Л. Душа шукає свій собор : Поезії / Л.Я. Безпалий; Вступне слово Г. Клочека. -Кіровоград: Народне слово, 2003. -52 с. </a:t>
            </a:r>
            <a:br>
              <a:rPr lang="ru-RU" sz="2000" smtClean="0"/>
            </a:br>
            <a:endParaRPr lang="ru-RU" sz="2000" smtClean="0"/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Безпалий Л. Іти й не падать... : Збірка поезій / Л.Я. Безпалий; Вступне слово Л. Куценка. -Кіровоград: КОД, 2005. -51 с. </a:t>
            </a:r>
            <a:br>
              <a:rPr lang="ru-RU" sz="2000" smtClean="0"/>
            </a:br>
            <a:endParaRPr lang="ru-RU" sz="2000" smtClean="0"/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Безпалий Л. Кантата – реквієм : Вірш до дня пам’яті жертв голодомору і політичних репресій // Народне слово. – 2000. – 25 листопада. – С.2</a:t>
            </a:r>
            <a:br>
              <a:rPr lang="ru-RU" sz="2000" smtClean="0"/>
            </a:br>
            <a:endParaRPr lang="ru-RU" sz="2000" smtClean="0"/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Безпалий Л. Коріння : Збірка поезій / Л.Я. Безпалий. -Кіровоград: Народне слово, 2004. -56 с.</a:t>
            </a:r>
            <a:r>
              <a:rPr lang="ru-RU" sz="1800" smtClean="0"/>
              <a:t/>
            </a:r>
            <a:br>
              <a:rPr lang="ru-RU" sz="1800" smtClean="0"/>
            </a:br>
            <a:r>
              <a:rPr lang="ru-RU" sz="1200" smtClean="0"/>
              <a:t/>
            </a:r>
            <a:br>
              <a:rPr lang="ru-RU" sz="1200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CCD75-1520-403E-BB09-01A2DE8F45B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"/>
          </p:nvPr>
        </p:nvSpPr>
        <p:spPr>
          <a:xfrm>
            <a:off x="4429125" y="785813"/>
            <a:ext cx="4500563" cy="4972050"/>
          </a:xfrm>
        </p:spPr>
        <p:txBody>
          <a:bodyPr/>
          <a:lstStyle/>
          <a:p>
            <a:pPr eaLnBrk="1" hangingPunct="1">
              <a:buFont charset="0" typeface="Arial"/>
              <a:buNone/>
            </a:pPr>
            <a:endParaRPr lang="uk-UA" smtClean="0" sz="2400">
              <a:latin charset="0" typeface="Arial"/>
              <a:cs charset="0" typeface="Arial"/>
            </a:endParaRPr>
          </a:p>
          <a:p>
            <a:pPr eaLnBrk="1" hangingPunct="1">
              <a:buFont charset="0" typeface="Arial"/>
              <a:buNone/>
            </a:pPr>
            <a:r>
              <a:rPr lang="uk-UA" smtClean="0" sz="2400">
                <a:latin charset="0" typeface="Arial"/>
                <a:cs charset="0" typeface="Arial"/>
              </a:rPr>
              <a:t>   Розглянемо одну поетичну збірку Леоніда Безпалого, де яскраво продемонстровано його ставлення до </a:t>
            </a:r>
            <a:r>
              <a:rPr lang="ru-RU" smtClean="0" sz="2400">
                <a:latin charset="0" typeface="Arial"/>
                <a:cs charset="0" typeface="Arial"/>
              </a:rPr>
              <a:t>українського села, вірші, сповнені любові до рідної землі, рідної мови, слова. Вірші Леоніда Безпалого чисті, прозорі, з глибини душі, як з глибини землі.</a:t>
            </a:r>
            <a:endParaRPr lang="uk-UA" smtClean="0" sz="2400">
              <a:latin charset="0" typeface="Arial"/>
              <a:cs charset="0" typeface="Arial"/>
            </a:endParaRPr>
          </a:p>
          <a:p>
            <a:pPr eaLnBrk="1" hangingPunct="1">
              <a:buFont charset="0" typeface="Arial"/>
              <a:buNone/>
            </a:pPr>
            <a:endParaRPr lang="uk-UA" smtClean="0" sz="2800"/>
          </a:p>
          <a:p>
            <a:pPr eaLnBrk="1" hangingPunct="1">
              <a:buFont charset="0" typeface="Arial"/>
              <a:buNone/>
            </a:pP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idx="10" sz="quarter" type="dt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>
              <a:defRPr/>
            </a:pPr>
            <a:fld id="{A3AA5E8D-1D5B-42B9-A9BD-54574EE84CD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descr="C:\Documents and Settings\Администратор\Рабочий стол\Новая папка (2)\DSCN0390.JPG"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-16"/>
          <a:stretch>
            <a:fillRect/>
          </a:stretch>
        </p:blipFill>
        <p:spPr bwMode="auto">
          <a:xfrm>
            <a:off x="571471" y="785794"/>
            <a:ext cx="3656459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cap="rnd" w="190500">
            <a:solidFill>
              <a:srgbClr val="FFFFFF"/>
            </a:solidFill>
          </a:ln>
          <a:effectLst>
            <a:outerShdw algn="tl" blurRad="50000" rotWithShape="0">
              <a:srgbClr val="000000">
                <a:alpha val="41000"/>
              </a:srgbClr>
            </a:outerShdw>
          </a:effectLst>
          <a:scene3d>
            <a:camera prst="orthographicFront"/>
            <a:lightRig dir="t" rig="twoPt">
              <a:rot lat="0" lon="0" rev="7800000"/>
            </a:lightRig>
          </a:scene3d>
          <a:sp3d contourW="6350">
            <a:bevelT h="16510" w="50800"/>
            <a:contourClr>
              <a:srgbClr val="C0C0C0"/>
            </a:contourClr>
          </a:sp3d>
        </p:spPr>
      </p:pic>
    </p:spTree>
  </p:cSld>
  <p:clrMapOvr>
    <a:masterClrMapping/>
  </p:clrMapOvr>
  <p:transition>
    <p:plus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3214688" y="214313"/>
            <a:ext cx="3071812" cy="1143000"/>
          </a:xfrm>
        </p:spPr>
        <p:txBody>
          <a:bodyPr/>
          <a:lstStyle/>
          <a:p>
            <a:pPr eaLnBrk="1" hangingPunct="1"/>
            <a:r>
              <a:rPr lang="uk-UA" smtClean="0"/>
              <a:t>Отча хата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D71482-CD99-46AB-BAAE-B7D25B2944D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4000528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9" name="Содержимое 6"/>
          <p:cNvSpPr>
            <a:spLocks noGrp="1"/>
          </p:cNvSpPr>
          <p:nvPr>
            <p:ph idx="1"/>
          </p:nvPr>
        </p:nvSpPr>
        <p:spPr>
          <a:xfrm>
            <a:off x="4357688" y="1071563"/>
            <a:ext cx="4572000" cy="52863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uk-UA" sz="2000" smtClean="0"/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Ти – не палац, де в золоті розквітлі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Ліпний декор і різблені панно,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Твоє багатство – мазана долівка,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Із глини стіни і мале вікно.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В зимову свищу всіх теплом нас гріла,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У тім вікні вставав навстіжно світ,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Пливла весною, як лебідка біла,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З садками разом у бузковий цвіт.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В горласту радість чи в  безмовну скруту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Завжди до сонця прямувала слід,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І вистачало в тебе сили й духу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Під сволоком продовжувати рід. . . . . . . </a:t>
            </a:r>
          </a:p>
          <a:p>
            <a:pPr eaLnBrk="1" hangingPunct="1"/>
            <a:endParaRPr lang="uk-UA" sz="2000" smtClean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3F1FCF-753F-4583-8207-ACD16BAE0C6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5214938" y="714375"/>
            <a:ext cx="3929062" cy="54117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/>
              <a:t>Село моє –життя колиска,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Під плескіт ранньої роси, 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Зігрітий сонця світлим блиском,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Шепчу щораз: -іже єси…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Ти ще живеш?! І слава долі!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Зостались люди на землі,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В яких серця не прохололи,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Твоєму не жаліють полю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Свої криваві мозолі.</a:t>
            </a:r>
          </a:p>
          <a:p>
            <a:pPr eaLnBrk="1" hangingPunct="1">
              <a:buFont typeface="Arial" charset="0"/>
              <a:buNone/>
            </a:pPr>
            <a:r>
              <a:rPr lang="ru-RU" sz="2400" smtClean="0"/>
              <a:t> Як не рубали їх коріння,…..</a:t>
            </a:r>
          </a:p>
        </p:txBody>
      </p:sp>
      <p:pic>
        <p:nvPicPr>
          <p:cNvPr id="22532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785813"/>
            <a:ext cx="4786312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4957763" y="1928813"/>
            <a:ext cx="4186237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400" smtClean="0"/>
              <a:t>Без мови рідної - я колос без насіння,</a:t>
            </a:r>
          </a:p>
          <a:p>
            <a:pPr eaLnBrk="1" hangingPunct="1">
              <a:buFont typeface="Arial" charset="0"/>
              <a:buNone/>
            </a:pPr>
            <a:r>
              <a:rPr lang="uk-UA" sz="2400" smtClean="0"/>
              <a:t>Заблукана ріка, що не знайде русло,</a:t>
            </a:r>
          </a:p>
          <a:p>
            <a:pPr eaLnBrk="1" hangingPunct="1">
              <a:buFont typeface="Arial" charset="0"/>
              <a:buNone/>
            </a:pPr>
            <a:r>
              <a:rPr lang="uk-UA" sz="2400" smtClean="0"/>
              <a:t>Усохлий дуб, який позбувсь свого коріння,</a:t>
            </a:r>
          </a:p>
          <a:p>
            <a:pPr eaLnBrk="1" hangingPunct="1"/>
            <a:endParaRPr lang="uk-UA" sz="2400" smtClean="0"/>
          </a:p>
          <a:p>
            <a:pPr eaLnBrk="1" hangingPunct="1">
              <a:buFont typeface="Arial" charset="0"/>
              <a:buNone/>
            </a:pPr>
            <a:r>
              <a:rPr lang="uk-UA" sz="2400" smtClean="0"/>
              <a:t>І човен на плаву із втраченим веслом,</a:t>
            </a:r>
          </a:p>
          <a:p>
            <a:pPr eaLnBrk="1" hangingPunct="1">
              <a:buFont typeface="Arial" charset="0"/>
              <a:buNone/>
            </a:pPr>
            <a:r>
              <a:rPr lang="uk-UA" sz="2400" smtClean="0"/>
              <a:t>І птах з відрубаним крилом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2FEC84-AD46-4886-A581-8278B95496C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5000628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Просто - люди</a:t>
            </a: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5643563" y="1571625"/>
            <a:ext cx="3500437" cy="52863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000" smtClean="0"/>
              <a:t>Та ж широчінь степів бездонна,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Ті ж спілі вишні у саду,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Пшениця до земного лона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Колосся гне.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Шляхами йду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Де предки виплакали думу,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В серцях несли надій тепло,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В розколинах цупкого суму</a:t>
            </a:r>
          </a:p>
          <a:p>
            <a:pPr eaLnBrk="1" hangingPunct="1">
              <a:buFont typeface="Arial" charset="0"/>
              <a:buNone/>
            </a:pPr>
            <a:r>
              <a:rPr lang="uk-UA" sz="2000" smtClean="0"/>
              <a:t>Світилось зором їх чоло. . . . </a:t>
            </a:r>
            <a:r>
              <a:rPr lang="uk-UA" smtClean="0"/>
              <a:t>. 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FB0BCC-6B07-4F23-875D-4325B30E5B62}" type="datetime1">
              <a:rPr lang="ru-RU" smtClean="0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B5465-C219-40E8-8F84-32521940DBC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564357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"/>
</p:tagLst>
</file>

<file path=ppt/theme/theme1.xml><?xml version="1.0" encoding="utf-8"?>
<a:theme xmlns:a="http://schemas.openxmlformats.org/drawingml/2006/main" name="Литература 1">
  <a:themeElements>
    <a:clrScheme name="Другая 34">
      <a:dk1>
        <a:srgbClr val="8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1</Template>
  <TotalTime>149</TotalTime>
  <Words>547</Words>
  <Application>Microsoft Office PowerPoint</Application>
  <PresentationFormat>Экран (4:3)</PresentationFormat>
  <Paragraphs>88</Paragraphs>
  <Slides>13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Mistral</vt:lpstr>
      <vt:lpstr>Литература 1</vt:lpstr>
      <vt:lpstr>Данина любові до рідного краю у творах Леоніда Безпалого </vt:lpstr>
      <vt:lpstr> Безпалий Леонід Якович </vt:lpstr>
      <vt:lpstr>Слайд 3</vt:lpstr>
      <vt:lpstr>Твори</vt:lpstr>
      <vt:lpstr>Слайд 5</vt:lpstr>
      <vt:lpstr>Отча хата</vt:lpstr>
      <vt:lpstr>Слайд 7</vt:lpstr>
      <vt:lpstr>Слайд 8</vt:lpstr>
      <vt:lpstr>Просто - люди</vt:lpstr>
      <vt:lpstr>Безпалий Л. Спіши на поклик мій.  </vt:lpstr>
      <vt:lpstr>Безпалий Л. Життя – ріка…</vt:lpstr>
      <vt:lpstr>Безпалий Л. Спіши на поклик мій.</vt:lpstr>
      <vt:lpstr>Переселенцева Ольга  Володимирівна                        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Творчість Безпалого Яковича письменника земляка Б</dc:title>
  <dc:creator>acer</dc:creator>
  <dc:description>http://aida.ucoz.ru</dc:description>
  <cp:lastModifiedBy>Loner-XP</cp:lastModifiedBy>
  <cp:revision>17</cp:revision>
  <dcterms:created xsi:type="dcterms:W3CDTF">2012-11-15T09:21:39Z</dcterms:created>
  <dcterms:modified xsi:type="dcterms:W3CDTF">2013-04-04T11:13:13Z</dcterms:modified>
  <cp:category>шаблоны к Powerpoint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867691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D7.0.3</vt:lpwstr>
  </property>
</Properties>
</file>